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3" autoAdjust="0"/>
    <p:restoredTop sz="94660"/>
  </p:normalViewPr>
  <p:slideViewPr>
    <p:cSldViewPr snapToGrid="0">
      <p:cViewPr varScale="1">
        <p:scale>
          <a:sx n="56" d="100"/>
          <a:sy n="56" d="100"/>
        </p:scale>
        <p:origin x="76" y="7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FFEE63-3BA0-33BA-9C7E-0BF6FDB7F0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F03425-A603-3D6E-0C00-507BEB372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6DFF1A-5125-7B9F-D53B-24EB7CB3A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6E8500-95DE-883F-7D32-919DCA28B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AD47E3-560F-171E-FED7-51B1650D3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981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E9CD2-0C99-C2F0-7716-474081864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C97F1F-4CDA-F312-976B-797BF82A4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4D6B33-47CC-52E5-7F1C-334A19C7F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21C209-656E-661A-646B-0E49E1AA2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37CA21-4634-0E86-6704-617AE1C00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2264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B512543-E47D-A635-6713-A14ED77367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E9B58F8-89A6-927C-873C-BD065D6312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8D80F4-7FB0-071F-3AC2-CA793C85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047B6E-48B6-E78F-EC30-60A7D3A26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316AAD-63C2-E317-0EB2-797AE17EE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088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85DC42-B4FE-98B4-5162-4F65E933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62CC01-80E6-8309-B1F6-3E70346D0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666D1A-4D89-86A7-6A14-353457AE8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E55CD4-B75A-EEE4-DF7B-D8A8E9F7D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929FB3-3BF9-B60A-62F7-6F24F2750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482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192558-8616-81A6-BEFA-81FBABF4B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745E1D-9AE5-8AC3-1018-7009599C2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9B2A2C-7AC2-F8F5-10F4-431B983ED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11F1DE-E778-C1C1-0F7E-EF6D9D3CF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6CD663-C4A3-9EFD-A293-6BD103CCF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377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29DCF3-DB15-CEA2-6A85-1BDB7928F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2B27E5-819D-6AB5-5702-AD5EE5054A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F44001-5C13-8260-5EFB-B3A7DF668A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3AD72F-D821-DA7A-5AF2-9C92C627D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750B04-6252-AD7C-1ADD-8005DB624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AA1D1E-8EBB-24B7-077B-5D472EBCC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221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AA7952-BBA6-7C77-D1B4-E95736D2F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E90A91-8F0B-C743-DFEF-83C109EB9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905B9B-F37A-DB47-2281-2187E52C21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6D66412-251E-5526-0480-B39A46E2EF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5B817E-70E2-42C2-C134-D9EAE21C4E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B954E1A-8866-7119-2AC9-8D9014EBC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D9A3708-80C3-677B-076D-9FF8FBD0F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B9DB08-B394-9FBF-2130-54519579F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32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991FFD-6531-172E-2289-65780FEDC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E6374D5-D0CE-4E49-9820-A356D03B9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BBACC1-8207-B60C-CB12-33977C28D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5849FA-BDF5-D129-CC2B-8EF4CE04F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8151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C25597-A5D3-FB20-BC27-C78E2F0D6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7CB1FE-CD9E-97CC-A2E8-BC695688C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3EA01E-C45B-D04D-8406-18A16DD70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162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0C9112-F765-7945-10FF-FCD139F8F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E0E815-ADB0-953F-6612-36A4E5B5E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34607AD-EECC-A4C2-C026-E34CC3E853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C02C95-1DE9-620E-D291-79E8972C7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F959D3-58A5-CF75-294F-AC10C3BD9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9EA213-B7F9-B373-EB1B-26B8BBE10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545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0CBE30-C2AE-3689-7FB6-D06C4CE59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C17D18-83B3-BCED-6656-B917CC7B75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2A792D-6921-4A14-C0C7-F1AF64536D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468CC03-E571-9573-83EA-80A2EBE51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8E780C-061F-F99A-711B-FBF61FCED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52F1C7-7E1D-CCAF-A36B-29788A5E4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560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7DCF0F1-DFFB-BEBC-AD19-94948794D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F35531-6858-D933-0446-A8C9792C5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5F8BCC-250F-00A1-254B-CF196F31E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BDC64-4A20-42B9-A189-0939B77D553D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CEDC5C-6C7A-F2EE-006B-F5127E4583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D48416-A133-4B70-AA67-331E4A4BDB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B39EA-C59F-4A18-B551-D78CCBEDD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072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2A8C0A-3100-043F-820A-5D2D62756EFE}"/>
              </a:ext>
            </a:extLst>
          </p:cNvPr>
          <p:cNvSpPr txBox="1"/>
          <p:nvPr/>
        </p:nvSpPr>
        <p:spPr>
          <a:xfrm>
            <a:off x="602416" y="1069221"/>
            <a:ext cx="10437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라즈베리파이에</a:t>
            </a:r>
            <a:r>
              <a:rPr lang="ko-KR" altLang="en-US" dirty="0"/>
              <a:t> 내장된 </a:t>
            </a:r>
            <a:r>
              <a:rPr lang="en-US" altLang="ko-KR" dirty="0"/>
              <a:t>VNC </a:t>
            </a:r>
            <a:r>
              <a:rPr lang="ko-KR" altLang="en-US" dirty="0"/>
              <a:t>기능을 사용하면 컴퓨터 환경에서 다른 컴퓨터를 원격으로 제어 가능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6CF877-ACDC-24FA-686D-872E24DE10C7}"/>
              </a:ext>
            </a:extLst>
          </p:cNvPr>
          <p:cNvSpPr txBox="1"/>
          <p:nvPr/>
        </p:nvSpPr>
        <p:spPr>
          <a:xfrm>
            <a:off x="602415" y="440338"/>
            <a:ext cx="4584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VNC – GUI </a:t>
            </a:r>
            <a:r>
              <a:rPr lang="ko-KR" altLang="en-US" dirty="0"/>
              <a:t>환경 접속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AFD0CA-C9D1-0CD5-DCB1-7A02487876EB}"/>
              </a:ext>
            </a:extLst>
          </p:cNvPr>
          <p:cNvSpPr txBox="1"/>
          <p:nvPr/>
        </p:nvSpPr>
        <p:spPr>
          <a:xfrm>
            <a:off x="399215" y="623299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https://www.youtube.com/watch?v=JuiVELvy9T0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0F4A9E-A859-C27E-AC26-6526A4F5700B}"/>
              </a:ext>
            </a:extLst>
          </p:cNvPr>
          <p:cNvSpPr txBox="1"/>
          <p:nvPr/>
        </p:nvSpPr>
        <p:spPr>
          <a:xfrm>
            <a:off x="602415" y="1498939"/>
            <a:ext cx="10437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그래픽 데스크톱 공유 시스템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6CD015-BAE0-E65A-5975-A375EEAA2B28}"/>
              </a:ext>
            </a:extLst>
          </p:cNvPr>
          <p:cNvSpPr txBox="1"/>
          <p:nvPr/>
        </p:nvSpPr>
        <p:spPr>
          <a:xfrm>
            <a:off x="399215" y="5863664"/>
            <a:ext cx="116241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https://www.youtube.com/watch?v=2Ub4RL0AWvE&amp;list=PLk3PkBqRCyIGAL78T9jJNvpX4r4R9m-qQ&amp;index=2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3D65C6-00FC-2FB5-FB24-B301FCD06F38}"/>
              </a:ext>
            </a:extLst>
          </p:cNvPr>
          <p:cNvSpPr txBox="1"/>
          <p:nvPr/>
        </p:nvSpPr>
        <p:spPr>
          <a:xfrm>
            <a:off x="602414" y="1943156"/>
            <a:ext cx="10437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VNC viewer </a:t>
            </a:r>
            <a:r>
              <a:rPr lang="ko-KR" altLang="en-US" dirty="0"/>
              <a:t>프로그램을 </a:t>
            </a:r>
            <a:r>
              <a:rPr lang="en-US" altLang="ko-KR" dirty="0"/>
              <a:t>pc</a:t>
            </a:r>
            <a:r>
              <a:rPr lang="ko-KR" altLang="en-US" dirty="0"/>
              <a:t>에 </a:t>
            </a:r>
            <a:r>
              <a:rPr lang="ko-KR" altLang="en-US" dirty="0" err="1"/>
              <a:t>설치해야함</a:t>
            </a:r>
            <a:r>
              <a:rPr lang="en-US" altLang="ko-KR" dirty="0"/>
              <a:t>.	Ex) </a:t>
            </a:r>
            <a:r>
              <a:rPr lang="en-US" altLang="ko-KR" dirty="0" err="1"/>
              <a:t>Realvnc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6370AE6-798E-1F57-CA3D-77502B809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565" y="2491934"/>
            <a:ext cx="6389537" cy="3296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534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8B89CE1-2F10-4C15-5E2C-731CE6044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69" y="2093252"/>
            <a:ext cx="5189264" cy="33169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95ABD5-1FBE-80F6-1CF6-CDB72539F02E}"/>
              </a:ext>
            </a:extLst>
          </p:cNvPr>
          <p:cNvSpPr txBox="1"/>
          <p:nvPr/>
        </p:nvSpPr>
        <p:spPr>
          <a:xfrm>
            <a:off x="458481" y="296404"/>
            <a:ext cx="1895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원격 제어 방법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DC1144B-5D60-D3C2-BA68-98339E3F1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773" y="2093251"/>
            <a:ext cx="6069358" cy="33169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A65A0B-DA09-F003-9711-07B90A8AC24B}"/>
              </a:ext>
            </a:extLst>
          </p:cNvPr>
          <p:cNvSpPr txBox="1"/>
          <p:nvPr/>
        </p:nvSpPr>
        <p:spPr>
          <a:xfrm>
            <a:off x="262467" y="61922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https://www.youtube.com/watch?v=RRKDUj3G-H8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81F0A471-2F90-F1F6-4AA8-3EC4631CD154}"/>
              </a:ext>
            </a:extLst>
          </p:cNvPr>
          <p:cNvSpPr/>
          <p:nvPr/>
        </p:nvSpPr>
        <p:spPr>
          <a:xfrm rot="16200000">
            <a:off x="6807630" y="1875893"/>
            <a:ext cx="1191719" cy="4347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0E952C4-C3E2-164F-5F11-9C98701E72C9}"/>
              </a:ext>
            </a:extLst>
          </p:cNvPr>
          <p:cNvSpPr/>
          <p:nvPr/>
        </p:nvSpPr>
        <p:spPr>
          <a:xfrm>
            <a:off x="6709368" y="533680"/>
            <a:ext cx="1388242" cy="762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Putty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276E379-ACB7-9C16-AA6F-F3F7D06715AC}"/>
              </a:ext>
            </a:extLst>
          </p:cNvPr>
          <p:cNvSpPr/>
          <p:nvPr/>
        </p:nvSpPr>
        <p:spPr>
          <a:xfrm>
            <a:off x="9737994" y="533679"/>
            <a:ext cx="1646843" cy="762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원격 데스크톱 연결</a:t>
            </a:r>
            <a:endParaRPr lang="ko-KR" altLang="en-US" dirty="0"/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346856A4-8FBD-7760-974F-1F712326BFCB}"/>
              </a:ext>
            </a:extLst>
          </p:cNvPr>
          <p:cNvSpPr/>
          <p:nvPr/>
        </p:nvSpPr>
        <p:spPr>
          <a:xfrm rot="16200000">
            <a:off x="9965557" y="1826304"/>
            <a:ext cx="1191719" cy="4347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779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95ABD5-1FBE-80F6-1CF6-CDB72539F02E}"/>
              </a:ext>
            </a:extLst>
          </p:cNvPr>
          <p:cNvSpPr txBox="1"/>
          <p:nvPr/>
        </p:nvSpPr>
        <p:spPr>
          <a:xfrm>
            <a:off x="458481" y="296404"/>
            <a:ext cx="2276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전광판 모듈 구성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ABB905-EBD6-7E73-2324-F40773254539}"/>
              </a:ext>
            </a:extLst>
          </p:cNvPr>
          <p:cNvSpPr txBox="1"/>
          <p:nvPr/>
        </p:nvSpPr>
        <p:spPr>
          <a:xfrm>
            <a:off x="458481" y="6177661"/>
            <a:ext cx="6510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https://www.youtube.com/watch?v=uZ49CLQkdkM&amp;t=17s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4C8B7EE-C469-0843-8E2A-C816C636A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3892" y="1511277"/>
            <a:ext cx="838243" cy="88904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B6AEEE0-AD2F-0B66-CA55-9B1F1DF3E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4694" y="1085698"/>
            <a:ext cx="3600635" cy="40261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C4903B5-A103-D17B-C82A-CD0E31115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7307" y="1454016"/>
            <a:ext cx="1784442" cy="3289469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05D2738-0393-DE51-1DA0-6C7EC433FA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6462" y="1085698"/>
            <a:ext cx="2671757" cy="4195392"/>
          </a:xfrm>
          <a:prstGeom prst="rect">
            <a:avLst/>
          </a:prstGeom>
          <a:ln w="38100">
            <a:solidFill>
              <a:srgbClr val="FFC000"/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2A11541-1A07-1AEE-EE1F-36061E60FC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7084" y="2255290"/>
            <a:ext cx="1785520" cy="2357022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3F3462C-5329-7613-56FA-8704CE13317E}"/>
              </a:ext>
            </a:extLst>
          </p:cNvPr>
          <p:cNvSpPr txBox="1"/>
          <p:nvPr/>
        </p:nvSpPr>
        <p:spPr>
          <a:xfrm>
            <a:off x="10860120" y="2814062"/>
            <a:ext cx="93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2060"/>
                </a:solidFill>
              </a:rPr>
              <a:t>SD</a:t>
            </a:r>
            <a:r>
              <a:rPr lang="ko-KR" altLang="en-US" dirty="0">
                <a:solidFill>
                  <a:srgbClr val="002060"/>
                </a:solidFill>
              </a:rPr>
              <a:t>카드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B7853F-83E4-ADFF-EBB8-079B01EF25A9}"/>
              </a:ext>
            </a:extLst>
          </p:cNvPr>
          <p:cNvSpPr txBox="1"/>
          <p:nvPr/>
        </p:nvSpPr>
        <p:spPr>
          <a:xfrm>
            <a:off x="8151181" y="5281090"/>
            <a:ext cx="1744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002060"/>
                </a:solidFill>
              </a:rPr>
              <a:t>라즈베리파이</a:t>
            </a:r>
            <a:endParaRPr lang="ko-KR" altLang="en-US" dirty="0">
              <a:solidFill>
                <a:srgbClr val="00206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D08C88-0297-C9BF-AFE3-86F78DF82D8A}"/>
              </a:ext>
            </a:extLst>
          </p:cNvPr>
          <p:cNvSpPr txBox="1"/>
          <p:nvPr/>
        </p:nvSpPr>
        <p:spPr>
          <a:xfrm>
            <a:off x="5360337" y="4840989"/>
            <a:ext cx="1744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2060"/>
                </a:solidFill>
              </a:rPr>
              <a:t>RGB Metrix</a:t>
            </a:r>
            <a:endParaRPr lang="ko-KR" altLang="en-US" dirty="0">
              <a:solidFill>
                <a:srgbClr val="00206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0D32B17-1440-B602-52B7-1BE550D0AC96}"/>
              </a:ext>
            </a:extLst>
          </p:cNvPr>
          <p:cNvSpPr txBox="1"/>
          <p:nvPr/>
        </p:nvSpPr>
        <p:spPr>
          <a:xfrm>
            <a:off x="2841735" y="5439087"/>
            <a:ext cx="1744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2060"/>
                </a:solidFill>
              </a:rPr>
              <a:t>데이터 케이블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C585CE-5AA3-5AFF-63E3-EC9758E3E06A}"/>
              </a:ext>
            </a:extLst>
          </p:cNvPr>
          <p:cNvSpPr txBox="1"/>
          <p:nvPr/>
        </p:nvSpPr>
        <p:spPr>
          <a:xfrm>
            <a:off x="356046" y="4840989"/>
            <a:ext cx="1744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2060"/>
                </a:solidFill>
              </a:rPr>
              <a:t>전원 케이블</a:t>
            </a:r>
          </a:p>
        </p:txBody>
      </p:sp>
      <p:sp>
        <p:nvSpPr>
          <p:cNvPr id="24" name="평행 사변형 23">
            <a:extLst>
              <a:ext uri="{FF2B5EF4-FFF2-40B4-BE49-F238E27FC236}">
                <a16:creationId xmlns:a16="http://schemas.microsoft.com/office/drawing/2014/main" id="{67674F50-2A9A-6BCC-9490-2FC6007C722E}"/>
              </a:ext>
            </a:extLst>
          </p:cNvPr>
          <p:cNvSpPr/>
          <p:nvPr/>
        </p:nvSpPr>
        <p:spPr>
          <a:xfrm rot="183930" flipH="1">
            <a:off x="9256304" y="1634066"/>
            <a:ext cx="1126067" cy="2108201"/>
          </a:xfrm>
          <a:prstGeom prst="parallelogram">
            <a:avLst>
              <a:gd name="adj" fmla="val 56667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72BD3DD0-958B-0A62-D6E5-C453BCFA0B67}"/>
              </a:ext>
            </a:extLst>
          </p:cNvPr>
          <p:cNvCxnSpPr>
            <a:cxnSpLocks/>
            <a:stCxn id="13" idx="0"/>
            <a:endCxn id="10" idx="0"/>
          </p:cNvCxnSpPr>
          <p:nvPr/>
        </p:nvCxnSpPr>
        <p:spPr>
          <a:xfrm rot="5400000" flipH="1" flipV="1">
            <a:off x="7258111" y="-192885"/>
            <a:ext cx="368318" cy="2925484"/>
          </a:xfrm>
          <a:prstGeom prst="bentConnector3">
            <a:avLst>
              <a:gd name="adj1" fmla="val 279302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49216E9-D37B-F9FE-7FF7-AD9184E3B8D3}"/>
              </a:ext>
            </a:extLst>
          </p:cNvPr>
          <p:cNvSpPr/>
          <p:nvPr/>
        </p:nvSpPr>
        <p:spPr>
          <a:xfrm>
            <a:off x="5219873" y="2878667"/>
            <a:ext cx="508000" cy="142240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D29DE371-AD65-D3DF-CD87-45D53768A73B}"/>
              </a:ext>
            </a:extLst>
          </p:cNvPr>
          <p:cNvCxnSpPr>
            <a:cxnSpLocks/>
            <a:stCxn id="15" idx="0"/>
            <a:endCxn id="13" idx="0"/>
          </p:cNvCxnSpPr>
          <p:nvPr/>
        </p:nvCxnSpPr>
        <p:spPr>
          <a:xfrm rot="16200000" flipH="1">
            <a:off x="4621775" y="96264"/>
            <a:ext cx="368318" cy="2347187"/>
          </a:xfrm>
          <a:prstGeom prst="bentConnector3">
            <a:avLst>
              <a:gd name="adj1" fmla="val -62066"/>
            </a:avLst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AF54140-672B-3BEC-B513-9718E600B141}"/>
              </a:ext>
            </a:extLst>
          </p:cNvPr>
          <p:cNvSpPr/>
          <p:nvPr/>
        </p:nvSpPr>
        <p:spPr>
          <a:xfrm>
            <a:off x="5232763" y="2176993"/>
            <a:ext cx="419204" cy="711200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A08E599A-D1C9-E1E6-6D72-FD7626263D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54805" y="4170481"/>
            <a:ext cx="2157945" cy="2027841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C0787874-335C-19F5-4F7E-8769524FCD73}"/>
              </a:ext>
            </a:extLst>
          </p:cNvPr>
          <p:cNvSpPr txBox="1"/>
          <p:nvPr/>
        </p:nvSpPr>
        <p:spPr>
          <a:xfrm>
            <a:off x="9895538" y="6314682"/>
            <a:ext cx="1744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2060"/>
                </a:solidFill>
              </a:rPr>
              <a:t>전원 장치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E05C8A5A-8D95-2D95-BD39-ABD9674AEFC4}"/>
              </a:ext>
            </a:extLst>
          </p:cNvPr>
          <p:cNvSpPr/>
          <p:nvPr/>
        </p:nvSpPr>
        <p:spPr>
          <a:xfrm>
            <a:off x="5617252" y="1571549"/>
            <a:ext cx="476133" cy="76850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315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95ABD5-1FBE-80F6-1CF6-CDB72539F02E}"/>
              </a:ext>
            </a:extLst>
          </p:cNvPr>
          <p:cNvSpPr txBox="1"/>
          <p:nvPr/>
        </p:nvSpPr>
        <p:spPr>
          <a:xfrm>
            <a:off x="458481" y="296404"/>
            <a:ext cx="4045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라즈베리파이</a:t>
            </a:r>
            <a:r>
              <a:rPr lang="ko-KR" altLang="en-US" dirty="0"/>
              <a:t> 웹 서버 만드는 방법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A4F879-56B3-C128-49AA-398272266289}"/>
              </a:ext>
            </a:extLst>
          </p:cNvPr>
          <p:cNvSpPr txBox="1"/>
          <p:nvPr/>
        </p:nvSpPr>
        <p:spPr>
          <a:xfrm>
            <a:off x="458481" y="6067665"/>
            <a:ext cx="67212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https://www.youtube.com/watch?v=RPqSbdce5EM&amp;t=469s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051A3E2-AB3D-EB25-2237-9259D19B9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481" y="1204188"/>
            <a:ext cx="4172164" cy="28639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116F3E-704B-83AE-E447-98E24A13CB05}"/>
              </a:ext>
            </a:extLst>
          </p:cNvPr>
          <p:cNvSpPr txBox="1"/>
          <p:nvPr/>
        </p:nvSpPr>
        <p:spPr>
          <a:xfrm>
            <a:off x="458481" y="567249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https://dk-projects.tistory.com/54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22590B-A9AE-4093-1E10-E9B21735D3CB}"/>
              </a:ext>
            </a:extLst>
          </p:cNvPr>
          <p:cNvSpPr txBox="1"/>
          <p:nvPr/>
        </p:nvSpPr>
        <p:spPr>
          <a:xfrm>
            <a:off x="458481" y="691573"/>
            <a:ext cx="4045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Flask</a:t>
            </a:r>
            <a:r>
              <a:rPr lang="ko-KR" altLang="en-US" dirty="0"/>
              <a:t> 웹 프레임워크 사용</a:t>
            </a:r>
          </a:p>
        </p:txBody>
      </p:sp>
    </p:spTree>
    <p:extLst>
      <p:ext uri="{BB962C8B-B14F-4D97-AF65-F5344CB8AC3E}">
        <p14:creationId xmlns:p14="http://schemas.microsoft.com/office/powerpoint/2010/main" val="3645004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95ABD5-1FBE-80F6-1CF6-CDB72539F02E}"/>
              </a:ext>
            </a:extLst>
          </p:cNvPr>
          <p:cNvSpPr txBox="1"/>
          <p:nvPr/>
        </p:nvSpPr>
        <p:spPr>
          <a:xfrm>
            <a:off x="458481" y="296404"/>
            <a:ext cx="4045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hub75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CB52A8-9853-E007-BA95-36221BAA7300}"/>
              </a:ext>
            </a:extLst>
          </p:cNvPr>
          <p:cNvSpPr txBox="1"/>
          <p:nvPr/>
        </p:nvSpPr>
        <p:spPr>
          <a:xfrm>
            <a:off x="458481" y="611979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https://dk-projects.tistory.com/54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428EAB-7C39-AAA4-9750-1305E4720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481" y="1523471"/>
            <a:ext cx="6667500" cy="3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8567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95ABD5-1FBE-80F6-1CF6-CDB72539F02E}"/>
              </a:ext>
            </a:extLst>
          </p:cNvPr>
          <p:cNvSpPr txBox="1"/>
          <p:nvPr/>
        </p:nvSpPr>
        <p:spPr>
          <a:xfrm>
            <a:off x="458481" y="296404"/>
            <a:ext cx="3258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만약 웹사이트를 만든다면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68A0682-5D7E-B9EF-5A85-7EF7DB2C7196}"/>
              </a:ext>
            </a:extLst>
          </p:cNvPr>
          <p:cNvSpPr/>
          <p:nvPr/>
        </p:nvSpPr>
        <p:spPr>
          <a:xfrm>
            <a:off x="458481" y="728133"/>
            <a:ext cx="11233986" cy="583346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7132DFC-E9A1-540B-D171-C17D6FD8E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6845" y="1394017"/>
            <a:ext cx="5811422" cy="473585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D4285DA0-421F-8274-E3F8-A5C12B73E45F}"/>
              </a:ext>
            </a:extLst>
          </p:cNvPr>
          <p:cNvSpPr/>
          <p:nvPr/>
        </p:nvSpPr>
        <p:spPr>
          <a:xfrm>
            <a:off x="852439" y="3296261"/>
            <a:ext cx="4185228" cy="79166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시군구</a:t>
            </a:r>
            <a:r>
              <a:rPr lang="ko-KR" altLang="en-US" dirty="0"/>
              <a:t> 선택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C19CF4B-3FDF-8C35-53E0-9D4C119BED81}"/>
              </a:ext>
            </a:extLst>
          </p:cNvPr>
          <p:cNvSpPr/>
          <p:nvPr/>
        </p:nvSpPr>
        <p:spPr>
          <a:xfrm>
            <a:off x="852439" y="4294693"/>
            <a:ext cx="4185228" cy="79166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사거리 및 도로 선택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07F0662-15F8-C953-4C87-874AB3C5B7F7}"/>
              </a:ext>
            </a:extLst>
          </p:cNvPr>
          <p:cNvSpPr/>
          <p:nvPr/>
        </p:nvSpPr>
        <p:spPr>
          <a:xfrm>
            <a:off x="852439" y="5338200"/>
            <a:ext cx="4185228" cy="79166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신호등 </a:t>
            </a:r>
            <a:r>
              <a:rPr lang="ko-KR" altLang="en-US" dirty="0" err="1"/>
              <a:t>셋톱</a:t>
            </a:r>
            <a:r>
              <a:rPr lang="ko-KR" altLang="en-US" dirty="0"/>
              <a:t> 박스 선택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904DE88-6AC9-9581-2FE8-E93D1DA01E0F}"/>
              </a:ext>
            </a:extLst>
          </p:cNvPr>
          <p:cNvSpPr/>
          <p:nvPr/>
        </p:nvSpPr>
        <p:spPr>
          <a:xfrm>
            <a:off x="852439" y="1394018"/>
            <a:ext cx="4185228" cy="165040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사용자 권한 및 정보 표시</a:t>
            </a:r>
          </a:p>
        </p:txBody>
      </p:sp>
    </p:spTree>
    <p:extLst>
      <p:ext uri="{BB962C8B-B14F-4D97-AF65-F5344CB8AC3E}">
        <p14:creationId xmlns:p14="http://schemas.microsoft.com/office/powerpoint/2010/main" val="1900013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95ABD5-1FBE-80F6-1CF6-CDB72539F02E}"/>
              </a:ext>
            </a:extLst>
          </p:cNvPr>
          <p:cNvSpPr txBox="1"/>
          <p:nvPr/>
        </p:nvSpPr>
        <p:spPr>
          <a:xfrm>
            <a:off x="458481" y="296404"/>
            <a:ext cx="3258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만약 웹사이트를 만든다면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68A0682-5D7E-B9EF-5A85-7EF7DB2C7196}"/>
              </a:ext>
            </a:extLst>
          </p:cNvPr>
          <p:cNvSpPr/>
          <p:nvPr/>
        </p:nvSpPr>
        <p:spPr>
          <a:xfrm>
            <a:off x="458481" y="728133"/>
            <a:ext cx="11233986" cy="583346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BEBEB44-0832-A0F0-D27E-57CACA0576A9}"/>
              </a:ext>
            </a:extLst>
          </p:cNvPr>
          <p:cNvSpPr/>
          <p:nvPr/>
        </p:nvSpPr>
        <p:spPr>
          <a:xfrm>
            <a:off x="499533" y="844566"/>
            <a:ext cx="4117495" cy="190822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A5C21F-6403-826C-93D7-B7F1E338DFC4}"/>
              </a:ext>
            </a:extLst>
          </p:cNvPr>
          <p:cNvSpPr/>
          <p:nvPr/>
        </p:nvSpPr>
        <p:spPr>
          <a:xfrm>
            <a:off x="499533" y="4526446"/>
            <a:ext cx="4117495" cy="190822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00A268A-B371-76D4-5020-1182F9A41D01}"/>
              </a:ext>
            </a:extLst>
          </p:cNvPr>
          <p:cNvSpPr/>
          <p:nvPr/>
        </p:nvSpPr>
        <p:spPr>
          <a:xfrm>
            <a:off x="7574973" y="4526446"/>
            <a:ext cx="4049762" cy="190822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0BD62AE-510D-BD39-A089-DFA6450E3838}"/>
              </a:ext>
            </a:extLst>
          </p:cNvPr>
          <p:cNvSpPr/>
          <p:nvPr/>
        </p:nvSpPr>
        <p:spPr>
          <a:xfrm>
            <a:off x="7574972" y="844566"/>
            <a:ext cx="4049762" cy="190822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8F4EB98-FC19-9C20-506B-8FB10C0935AC}"/>
              </a:ext>
            </a:extLst>
          </p:cNvPr>
          <p:cNvSpPr/>
          <p:nvPr/>
        </p:nvSpPr>
        <p:spPr>
          <a:xfrm>
            <a:off x="592667" y="939799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AAF1FB2-DBF4-B26E-6334-BD2D489D5CE2}"/>
              </a:ext>
            </a:extLst>
          </p:cNvPr>
          <p:cNvSpPr/>
          <p:nvPr/>
        </p:nvSpPr>
        <p:spPr>
          <a:xfrm>
            <a:off x="1427274" y="939798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57444F3-EF82-0A52-135E-BA28BE37DF04}"/>
              </a:ext>
            </a:extLst>
          </p:cNvPr>
          <p:cNvSpPr/>
          <p:nvPr/>
        </p:nvSpPr>
        <p:spPr>
          <a:xfrm>
            <a:off x="2370218" y="939797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D0B3FA4-89A3-7DE2-55C4-05C9BF907936}"/>
              </a:ext>
            </a:extLst>
          </p:cNvPr>
          <p:cNvSpPr/>
          <p:nvPr/>
        </p:nvSpPr>
        <p:spPr>
          <a:xfrm>
            <a:off x="3295008" y="939796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2FE6159-575E-AAA0-1B65-081068572188}"/>
              </a:ext>
            </a:extLst>
          </p:cNvPr>
          <p:cNvSpPr/>
          <p:nvPr/>
        </p:nvSpPr>
        <p:spPr>
          <a:xfrm>
            <a:off x="7907867" y="939796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3770FE-E70C-4846-761F-2A522776EECD}"/>
              </a:ext>
            </a:extLst>
          </p:cNvPr>
          <p:cNvSpPr/>
          <p:nvPr/>
        </p:nvSpPr>
        <p:spPr>
          <a:xfrm>
            <a:off x="8844972" y="951483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FF444F5-77CA-1AAC-0574-573795453AF8}"/>
              </a:ext>
            </a:extLst>
          </p:cNvPr>
          <p:cNvSpPr/>
          <p:nvPr/>
        </p:nvSpPr>
        <p:spPr>
          <a:xfrm>
            <a:off x="9804849" y="951483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E8548A7-203F-9FA9-6D17-426CE3F1B2DC}"/>
              </a:ext>
            </a:extLst>
          </p:cNvPr>
          <p:cNvSpPr/>
          <p:nvPr/>
        </p:nvSpPr>
        <p:spPr>
          <a:xfrm>
            <a:off x="10764726" y="951483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99735F6-5E43-A86C-9A4D-D36B1C6BA209}"/>
              </a:ext>
            </a:extLst>
          </p:cNvPr>
          <p:cNvSpPr/>
          <p:nvPr/>
        </p:nvSpPr>
        <p:spPr>
          <a:xfrm>
            <a:off x="7738533" y="4625422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10F9F3C-52C1-6B41-0150-88C94C1E39BD}"/>
              </a:ext>
            </a:extLst>
          </p:cNvPr>
          <p:cNvSpPr/>
          <p:nvPr/>
        </p:nvSpPr>
        <p:spPr>
          <a:xfrm>
            <a:off x="8636000" y="4625421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043BE5F-527A-1B96-2503-2A81661103E4}"/>
              </a:ext>
            </a:extLst>
          </p:cNvPr>
          <p:cNvSpPr/>
          <p:nvPr/>
        </p:nvSpPr>
        <p:spPr>
          <a:xfrm>
            <a:off x="9599853" y="4625420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5924E-6121-9087-FD43-7B88ED873F52}"/>
              </a:ext>
            </a:extLst>
          </p:cNvPr>
          <p:cNvSpPr/>
          <p:nvPr/>
        </p:nvSpPr>
        <p:spPr>
          <a:xfrm>
            <a:off x="10612294" y="4625420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466B8EF-F183-746D-C205-E8D5D38350D5}"/>
              </a:ext>
            </a:extLst>
          </p:cNvPr>
          <p:cNvSpPr/>
          <p:nvPr/>
        </p:nvSpPr>
        <p:spPr>
          <a:xfrm>
            <a:off x="601806" y="4625420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E899299-CF06-D405-CB97-D1CB506295FB}"/>
              </a:ext>
            </a:extLst>
          </p:cNvPr>
          <p:cNvSpPr/>
          <p:nvPr/>
        </p:nvSpPr>
        <p:spPr>
          <a:xfrm>
            <a:off x="1499273" y="4641044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7191D0D-A211-6D5B-32FA-A9FEB993252E}"/>
              </a:ext>
            </a:extLst>
          </p:cNvPr>
          <p:cNvSpPr/>
          <p:nvPr/>
        </p:nvSpPr>
        <p:spPr>
          <a:xfrm>
            <a:off x="2487420" y="4641044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9553BA7-A35F-F2F3-4B2F-7BE8387D019E}"/>
              </a:ext>
            </a:extLst>
          </p:cNvPr>
          <p:cNvSpPr/>
          <p:nvPr/>
        </p:nvSpPr>
        <p:spPr>
          <a:xfrm>
            <a:off x="3522438" y="4641043"/>
            <a:ext cx="651933" cy="1710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2EF7153-FE54-483F-3F00-1E9552C1B523}"/>
              </a:ext>
            </a:extLst>
          </p:cNvPr>
          <p:cNvSpPr/>
          <p:nvPr/>
        </p:nvSpPr>
        <p:spPr>
          <a:xfrm>
            <a:off x="7980679" y="2916129"/>
            <a:ext cx="651933" cy="13963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25CE414-6F77-9014-32CE-08526C4280C8}"/>
              </a:ext>
            </a:extLst>
          </p:cNvPr>
          <p:cNvSpPr/>
          <p:nvPr/>
        </p:nvSpPr>
        <p:spPr>
          <a:xfrm rot="16200000">
            <a:off x="5746987" y="4649781"/>
            <a:ext cx="725838" cy="20549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79B13D1-A47B-A215-E436-4E2AF2B8EF92}"/>
              </a:ext>
            </a:extLst>
          </p:cNvPr>
          <p:cNvSpPr/>
          <p:nvPr/>
        </p:nvSpPr>
        <p:spPr>
          <a:xfrm rot="16200000">
            <a:off x="5733081" y="779119"/>
            <a:ext cx="725838" cy="20549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6A43991-13AE-0277-9F19-49B5A4EC1B81}"/>
              </a:ext>
            </a:extLst>
          </p:cNvPr>
          <p:cNvSpPr/>
          <p:nvPr/>
        </p:nvSpPr>
        <p:spPr>
          <a:xfrm>
            <a:off x="3485485" y="2916129"/>
            <a:ext cx="725838" cy="1446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2619B4C-4208-AD30-AD1B-9FBE111D6C8F}"/>
              </a:ext>
            </a:extLst>
          </p:cNvPr>
          <p:cNvSpPr/>
          <p:nvPr/>
        </p:nvSpPr>
        <p:spPr>
          <a:xfrm>
            <a:off x="4595570" y="3178065"/>
            <a:ext cx="2959807" cy="79166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현재 신호등 색 바뀌는 모습 확인 가능</a:t>
            </a:r>
          </a:p>
        </p:txBody>
      </p:sp>
    </p:spTree>
    <p:extLst>
      <p:ext uri="{BB962C8B-B14F-4D97-AF65-F5344CB8AC3E}">
        <p14:creationId xmlns:p14="http://schemas.microsoft.com/office/powerpoint/2010/main" val="1482273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95ABD5-1FBE-80F6-1CF6-CDB72539F02E}"/>
              </a:ext>
            </a:extLst>
          </p:cNvPr>
          <p:cNvSpPr txBox="1"/>
          <p:nvPr/>
        </p:nvSpPr>
        <p:spPr>
          <a:xfrm>
            <a:off x="458481" y="296404"/>
            <a:ext cx="3258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만약 웹사이트를 만든다면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68A0682-5D7E-B9EF-5A85-7EF7DB2C7196}"/>
              </a:ext>
            </a:extLst>
          </p:cNvPr>
          <p:cNvSpPr/>
          <p:nvPr/>
        </p:nvSpPr>
        <p:spPr>
          <a:xfrm>
            <a:off x="458481" y="728133"/>
            <a:ext cx="11233986" cy="583346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07ABF17-160F-070A-026F-5FF7CA90E832}"/>
              </a:ext>
            </a:extLst>
          </p:cNvPr>
          <p:cNvSpPr/>
          <p:nvPr/>
        </p:nvSpPr>
        <p:spPr>
          <a:xfrm>
            <a:off x="1859972" y="1371598"/>
            <a:ext cx="8472056" cy="1524001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F9CB5EE-2440-8FA5-F120-E5CF90D56397}"/>
              </a:ext>
            </a:extLst>
          </p:cNvPr>
          <p:cNvCxnSpPr/>
          <p:nvPr/>
        </p:nvCxnSpPr>
        <p:spPr>
          <a:xfrm>
            <a:off x="3598332" y="829733"/>
            <a:ext cx="0" cy="2963333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9E3FBA7-6045-EBBB-FE65-A203AB160C4E}"/>
              </a:ext>
            </a:extLst>
          </p:cNvPr>
          <p:cNvCxnSpPr/>
          <p:nvPr/>
        </p:nvCxnSpPr>
        <p:spPr>
          <a:xfrm>
            <a:off x="8568266" y="829732"/>
            <a:ext cx="0" cy="2963333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208C178A-9F78-31F8-58AD-D17F2195B88C}"/>
              </a:ext>
            </a:extLst>
          </p:cNvPr>
          <p:cNvSpPr/>
          <p:nvPr/>
        </p:nvSpPr>
        <p:spPr>
          <a:xfrm>
            <a:off x="2288889" y="1684865"/>
            <a:ext cx="880527" cy="89746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4D3744-6D5D-21A5-75C3-EA8023F16755}"/>
              </a:ext>
            </a:extLst>
          </p:cNvPr>
          <p:cNvSpPr/>
          <p:nvPr/>
        </p:nvSpPr>
        <p:spPr>
          <a:xfrm>
            <a:off x="8736254" y="1684865"/>
            <a:ext cx="1363132" cy="9313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/>
              <a:t>00 </a:t>
            </a:r>
            <a:r>
              <a:rPr lang="ko-KR" altLang="en-US" sz="3600" dirty="0"/>
              <a:t>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EA74124-4B78-0659-AFBF-B8C20C5A1189}"/>
              </a:ext>
            </a:extLst>
          </p:cNvPr>
          <p:cNvSpPr/>
          <p:nvPr/>
        </p:nvSpPr>
        <p:spPr>
          <a:xfrm>
            <a:off x="3967313" y="1684865"/>
            <a:ext cx="4172036" cy="8593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메시지 표시 및 보조 신호 표시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BEBEB44-0832-A0F0-D27E-57CACA0576A9}"/>
              </a:ext>
            </a:extLst>
          </p:cNvPr>
          <p:cNvSpPr/>
          <p:nvPr/>
        </p:nvSpPr>
        <p:spPr>
          <a:xfrm>
            <a:off x="1859972" y="3437464"/>
            <a:ext cx="8472056" cy="79166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메시지를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6A9B91A-2BE7-8139-8ABF-A23058A645E4}"/>
              </a:ext>
            </a:extLst>
          </p:cNvPr>
          <p:cNvSpPr/>
          <p:nvPr/>
        </p:nvSpPr>
        <p:spPr>
          <a:xfrm>
            <a:off x="2526754" y="4541350"/>
            <a:ext cx="2031598" cy="2754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1CD709A-9773-1045-B761-C82618D78BC3}"/>
              </a:ext>
            </a:extLst>
          </p:cNvPr>
          <p:cNvSpPr/>
          <p:nvPr/>
        </p:nvSpPr>
        <p:spPr>
          <a:xfrm>
            <a:off x="5377201" y="4541349"/>
            <a:ext cx="2031598" cy="2754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18FC1BC-24B8-2296-E880-ED953FC127FC}"/>
              </a:ext>
            </a:extLst>
          </p:cNvPr>
          <p:cNvSpPr/>
          <p:nvPr/>
        </p:nvSpPr>
        <p:spPr>
          <a:xfrm>
            <a:off x="4778531" y="4444065"/>
            <a:ext cx="468830" cy="469982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E5E5370F-0A69-F779-3F8C-DE43D04231A0}"/>
              </a:ext>
            </a:extLst>
          </p:cNvPr>
          <p:cNvSpPr/>
          <p:nvPr/>
        </p:nvSpPr>
        <p:spPr>
          <a:xfrm>
            <a:off x="1859973" y="4444065"/>
            <a:ext cx="468830" cy="469982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DC13A21C-3984-B743-D321-7C6849A8E5C9}"/>
              </a:ext>
            </a:extLst>
          </p:cNvPr>
          <p:cNvSpPr/>
          <p:nvPr/>
        </p:nvSpPr>
        <p:spPr>
          <a:xfrm>
            <a:off x="7553010" y="4398298"/>
            <a:ext cx="468830" cy="4699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6CE3395-00B5-327F-ECA0-CB545D46579D}"/>
              </a:ext>
            </a:extLst>
          </p:cNvPr>
          <p:cNvSpPr/>
          <p:nvPr/>
        </p:nvSpPr>
        <p:spPr>
          <a:xfrm>
            <a:off x="8282851" y="4495583"/>
            <a:ext cx="2031598" cy="2754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915CCFA-3BAA-964B-39B3-4706D66A8450}"/>
              </a:ext>
            </a:extLst>
          </p:cNvPr>
          <p:cNvSpPr/>
          <p:nvPr/>
        </p:nvSpPr>
        <p:spPr>
          <a:xfrm>
            <a:off x="4644329" y="5507322"/>
            <a:ext cx="2895600" cy="79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button</a:t>
            </a:r>
            <a:endParaRPr lang="ko-KR" altLang="en-US" dirty="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36445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</TotalTime>
  <Words>208</Words>
  <Application>Microsoft Office PowerPoint</Application>
  <PresentationFormat>와이드스크린</PresentationFormat>
  <Paragraphs>36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HS</dc:creator>
  <cp:lastModifiedBy>CHOI HS</cp:lastModifiedBy>
  <cp:revision>3</cp:revision>
  <dcterms:created xsi:type="dcterms:W3CDTF">2022-12-18T20:43:35Z</dcterms:created>
  <dcterms:modified xsi:type="dcterms:W3CDTF">2022-12-22T05:51:11Z</dcterms:modified>
</cp:coreProperties>
</file>

<file path=docProps/thumbnail.jpeg>
</file>